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6599-D73F-42A3-AA39-E6A25386044E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68437-654D-4DEC-924D-DF3D635F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7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45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4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85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80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9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56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14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9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7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9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5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7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9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68437-654D-4DEC-924D-DF3D635FE5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1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A302-E501-4D88-BE1D-7B9B6016230F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2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1FFA-FFE6-4216-ADD7-E952B6EA75DC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4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DB29-98F3-421F-9FD2-D8C36354989D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7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B3FB-BF42-40E2-B26E-CAD9F66375B7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3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DA6D-0493-448A-B5D8-E3E182B9A239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0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EA75-9EC2-4A11-9149-93C7F7AE8B7F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9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4DEF-3524-4009-9DF2-F8B298669BC5}" type="datetime1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2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742B-E537-4D00-8ADE-2595F3F2DE5B}" type="datetime1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3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F94E-F9A2-4976-B80B-DFF64CDD1B03}" type="datetime1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4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AAE-6867-4A52-8FD4-4016F088A779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7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2160-3C65-4170-AFC6-41517EEF911D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7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D13E-9F9E-406A-8625-9D652A20D8EF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64CB-3772-418B-8CA3-961E82071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81" y="842548"/>
            <a:ext cx="11249025" cy="103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308" y="318673"/>
            <a:ext cx="1209675" cy="52387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087" y="2065046"/>
            <a:ext cx="4174435" cy="43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2275604"/>
            <a:ext cx="110394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1295650"/>
            <a:ext cx="11115675" cy="895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511" y="1767178"/>
            <a:ext cx="2533650" cy="43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2196050"/>
            <a:ext cx="11029950" cy="1257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343" y="3084319"/>
            <a:ext cx="2305050" cy="466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5" y="3576015"/>
            <a:ext cx="10991850" cy="819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1811" y="3960538"/>
            <a:ext cx="2943225" cy="447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75" y="4457287"/>
            <a:ext cx="7981950" cy="485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40207" y="16395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4940" y="29925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05973" y="4226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33915"/>
            <a:ext cx="11049000" cy="3152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3547484"/>
            <a:ext cx="110109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54" y="1662425"/>
            <a:ext cx="10409336" cy="32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3118484"/>
            <a:ext cx="11020425" cy="3181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" y="252786"/>
            <a:ext cx="11058525" cy="1295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b="58708"/>
          <a:stretch/>
        </p:blipFill>
        <p:spPr>
          <a:xfrm>
            <a:off x="6576679" y="1224405"/>
            <a:ext cx="2314575" cy="3579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88" y="1698067"/>
            <a:ext cx="11029950" cy="14097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15418" t="57804" b="1053"/>
          <a:stretch/>
        </p:blipFill>
        <p:spPr>
          <a:xfrm>
            <a:off x="8883303" y="1234827"/>
            <a:ext cx="1957719" cy="3566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806" y="2755442"/>
            <a:ext cx="1419225" cy="3143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791" y="2719813"/>
            <a:ext cx="13811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4105"/>
          <a:stretch/>
        </p:blipFill>
        <p:spPr>
          <a:xfrm>
            <a:off x="2291079" y="50275"/>
            <a:ext cx="7810501" cy="315830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28425" y="630443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21359"/>
          <a:stretch/>
        </p:blipFill>
        <p:spPr>
          <a:xfrm>
            <a:off x="2192322" y="2272912"/>
            <a:ext cx="7967363" cy="42040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t="89319"/>
          <a:stretch/>
        </p:blipFill>
        <p:spPr>
          <a:xfrm>
            <a:off x="2192323" y="6216050"/>
            <a:ext cx="7967362" cy="5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3154" y="292713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176212"/>
            <a:ext cx="11020425" cy="1323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59" y="1479868"/>
            <a:ext cx="5928995" cy="2017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7" y="3568382"/>
            <a:ext cx="11210925" cy="371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110" y="3929697"/>
            <a:ext cx="7200900" cy="542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37" y="4520681"/>
            <a:ext cx="11058525" cy="1857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41010" y="375519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9115" y="401649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93" y="2364684"/>
            <a:ext cx="11039475" cy="133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173" y="3698184"/>
            <a:ext cx="4638675" cy="933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68848" y="39245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71" y="1488596"/>
            <a:ext cx="8829675" cy="457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599" y="1488596"/>
            <a:ext cx="1352550" cy="457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22" y="1961698"/>
            <a:ext cx="8972550" cy="3714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470" y="1934573"/>
            <a:ext cx="1619250" cy="4000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6791" y="3298134"/>
            <a:ext cx="3295650" cy="4000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582149" y="1488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3826" y="32845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1667786"/>
            <a:ext cx="110775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52" y="351429"/>
            <a:ext cx="11125200" cy="135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3478" b="12117"/>
          <a:stretch/>
        </p:blipFill>
        <p:spPr>
          <a:xfrm>
            <a:off x="8162967" y="1208597"/>
            <a:ext cx="1400175" cy="652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54" y="1836751"/>
            <a:ext cx="11020425" cy="1800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854" y="3165694"/>
            <a:ext cx="1762125" cy="781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02" y="3946744"/>
            <a:ext cx="11010900" cy="885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1364" y="4285418"/>
            <a:ext cx="3171825" cy="819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502" y="5177289"/>
            <a:ext cx="11039475" cy="83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96716" y="13589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7603" y="3674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3189" y="4432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0" y="1819078"/>
            <a:ext cx="111156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5" y="552574"/>
            <a:ext cx="9334500" cy="409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39" y="252437"/>
            <a:ext cx="2466975" cy="876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04" y="1051973"/>
            <a:ext cx="11020425" cy="2305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695" y="3076142"/>
            <a:ext cx="4263142" cy="31165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69345" y="1835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2537711"/>
            <a:ext cx="11039475" cy="280035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63" y="672495"/>
            <a:ext cx="11077575" cy="1781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589" y="1966582"/>
            <a:ext cx="2962275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008" y="4822218"/>
            <a:ext cx="4524375" cy="571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164" y="5401060"/>
            <a:ext cx="5705475" cy="419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760" y="5338061"/>
            <a:ext cx="4095750" cy="666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1322" y="2838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8667" y="51206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2412351"/>
            <a:ext cx="110775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6825" y="6308642"/>
            <a:ext cx="2743200" cy="365125"/>
          </a:xfrm>
        </p:spPr>
        <p:txBody>
          <a:bodyPr/>
          <a:lstStyle/>
          <a:p>
            <a:fld id="{E75064CB-3772-418B-8CA3-961E82071B16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5242" y="40275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6" y="1403738"/>
            <a:ext cx="11134725" cy="838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t="13358"/>
          <a:stretch/>
        </p:blipFill>
        <p:spPr>
          <a:xfrm>
            <a:off x="10016224" y="1685674"/>
            <a:ext cx="2105025" cy="7757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1" y="2682899"/>
            <a:ext cx="10991850" cy="8572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t="7847"/>
          <a:stretch/>
        </p:blipFill>
        <p:spPr>
          <a:xfrm>
            <a:off x="8071469" y="2989962"/>
            <a:ext cx="3810000" cy="860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94" y="4084527"/>
            <a:ext cx="4152900" cy="3905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094" y="3875741"/>
            <a:ext cx="2686050" cy="7524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075318" y="24614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649182" y="292685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07585" y="1384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52</Words>
  <Application>Microsoft Office PowerPoint</Application>
  <PresentationFormat>Широкоэкранный</PresentationFormat>
  <Paragraphs>52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korolev vitaly</dc:creator>
  <cp:lastModifiedBy>korolev vitaly</cp:lastModifiedBy>
  <cp:revision>18</cp:revision>
  <dcterms:created xsi:type="dcterms:W3CDTF">2021-01-28T22:22:48Z</dcterms:created>
  <dcterms:modified xsi:type="dcterms:W3CDTF">2021-01-29T09:33:46Z</dcterms:modified>
</cp:coreProperties>
</file>